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" strictFirstAndLastChars="0" saveSubsetFonts="1">
  <p:sldMasterIdLst>
    <p:sldMasterId id="2147483986" r:id="rId1"/>
    <p:sldMasterId id="2147484016" r:id="rId2"/>
  </p:sldMasterIdLst>
  <p:notesMasterIdLst>
    <p:notesMasterId r:id="rId12"/>
  </p:notesMasterIdLst>
  <p:handoutMasterIdLst>
    <p:handoutMasterId r:id="rId13"/>
  </p:handoutMasterIdLst>
  <p:sldIdLst>
    <p:sldId id="420" r:id="rId3"/>
    <p:sldId id="421" r:id="rId4"/>
    <p:sldId id="428" r:id="rId5"/>
    <p:sldId id="426" r:id="rId6"/>
    <p:sldId id="425" r:id="rId7"/>
    <p:sldId id="423" r:id="rId8"/>
    <p:sldId id="427" r:id="rId9"/>
    <p:sldId id="422" r:id="rId10"/>
    <p:sldId id="424" r:id="rId11"/>
  </p:sldIdLst>
  <p:sldSz cx="13004800" cy="9753600"/>
  <p:notesSz cx="7010400" cy="92360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1pPr>
    <a:lvl2pPr marL="457152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2pPr>
    <a:lvl3pPr marL="914307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3pPr>
    <a:lvl4pPr marL="1371460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4pPr>
    <a:lvl5pPr marL="1828612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5pPr>
    <a:lvl6pPr marL="2285767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6pPr>
    <a:lvl7pPr marL="2742919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7pPr>
    <a:lvl8pPr marL="3200072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8pPr>
    <a:lvl9pPr marL="3657226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5CB1"/>
    <a:srgbClr val="ACACAC"/>
    <a:srgbClr val="DD1E2F"/>
    <a:srgbClr val="06A2CB"/>
    <a:srgbClr val="EBB035"/>
    <a:srgbClr val="1B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8" autoAdjust="0"/>
    <p:restoredTop sz="78993" autoAdjust="0"/>
  </p:normalViewPr>
  <p:slideViewPr>
    <p:cSldViewPr>
      <p:cViewPr varScale="1">
        <p:scale>
          <a:sx n="38" d="100"/>
          <a:sy n="38" d="100"/>
        </p:scale>
        <p:origin x="780" y="72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0F32B94F-C7A1-4FED-8BAA-D64320F4B5D8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A8FD63DF-F9AB-4440-AF2F-AE0A21ED7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80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6AA3CE24-D246-4221-BFAC-1349D6DC1A4C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5A2E44DE-A5E3-4056-BBCA-E56B045E6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178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152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612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5767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2919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200072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7226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E44DE-A5E3-4056-BBCA-E56B045E6DB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12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How much shorter are 20 layers of staggered pipe stacks?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E44DE-A5E3-4056-BBCA-E56B045E6D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58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600" y="1596249"/>
            <a:ext cx="9753600" cy="339569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5122898"/>
            <a:ext cx="9753600" cy="2354862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59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77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6560" y="519289"/>
            <a:ext cx="2804160" cy="826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4080" y="519289"/>
            <a:ext cx="8249920" cy="8265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385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2273" y="2059096"/>
            <a:ext cx="9416488" cy="4735404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2273" y="6794496"/>
            <a:ext cx="9416488" cy="1225131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736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681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2275" y="4070022"/>
            <a:ext cx="9416486" cy="2724476"/>
          </a:xfrm>
        </p:spPr>
        <p:txBody>
          <a:bodyPr anchor="b"/>
          <a:lstStyle>
            <a:lvl1pPr algn="l">
              <a:defRPr sz="56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2273" y="6794497"/>
            <a:ext cx="9416488" cy="1223680"/>
          </a:xfrm>
        </p:spPr>
        <p:txBody>
          <a:bodyPr anchor="t"/>
          <a:lstStyle>
            <a:lvl1pPr marL="0" indent="0" algn="l">
              <a:buNone/>
              <a:defRPr sz="2844" cap="all">
                <a:solidFill>
                  <a:schemeClr val="accent1"/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983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7174" y="2930598"/>
            <a:ext cx="4690650" cy="5967307"/>
          </a:xfrm>
        </p:spPr>
        <p:txBody>
          <a:bodyPr>
            <a:normAutofit/>
          </a:bodyPr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707"/>
            </a:lvl4pPr>
            <a:lvl5pPr>
              <a:defRPr sz="1707"/>
            </a:lvl5pPr>
            <a:lvl6pPr>
              <a:defRPr sz="1707"/>
            </a:lvl6pPr>
            <a:lvl7pPr>
              <a:defRPr sz="1707"/>
            </a:lvl7pPr>
            <a:lvl8pPr>
              <a:defRPr sz="1707"/>
            </a:lvl8pPr>
            <a:lvl9pPr>
              <a:defRPr sz="170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3032" y="2924222"/>
            <a:ext cx="4690652" cy="5973682"/>
          </a:xfrm>
        </p:spPr>
        <p:txBody>
          <a:bodyPr>
            <a:normAutofit/>
          </a:bodyPr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707"/>
            </a:lvl4pPr>
            <a:lvl5pPr>
              <a:defRPr sz="1707"/>
            </a:lvl5pPr>
            <a:lvl6pPr>
              <a:defRPr sz="1707"/>
            </a:lvl6pPr>
            <a:lvl7pPr>
              <a:defRPr sz="1707"/>
            </a:lvl7pPr>
            <a:lvl8pPr>
              <a:defRPr sz="1707"/>
            </a:lvl8pPr>
            <a:lvl9pPr>
              <a:defRPr sz="170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77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173" y="2709333"/>
            <a:ext cx="4690648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7174" y="3576320"/>
            <a:ext cx="4690650" cy="5321583"/>
          </a:xfrm>
        </p:spPr>
        <p:txBody>
          <a:bodyPr>
            <a:normAutofit/>
          </a:bodyPr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707"/>
            </a:lvl4pPr>
            <a:lvl5pPr>
              <a:defRPr sz="1707"/>
            </a:lvl5pPr>
            <a:lvl6pPr>
              <a:defRPr sz="1707"/>
            </a:lvl6pPr>
            <a:lvl7pPr>
              <a:defRPr sz="1707"/>
            </a:lvl7pPr>
            <a:lvl8pPr>
              <a:defRPr sz="1707"/>
            </a:lvl8pPr>
            <a:lvl9pPr>
              <a:defRPr sz="170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3033" y="2709333"/>
            <a:ext cx="4690650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3033" y="3576320"/>
            <a:ext cx="4690650" cy="5321583"/>
          </a:xfrm>
        </p:spPr>
        <p:txBody>
          <a:bodyPr>
            <a:normAutofit/>
          </a:bodyPr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707"/>
            </a:lvl4pPr>
            <a:lvl5pPr>
              <a:defRPr sz="1707"/>
            </a:lvl5pPr>
            <a:lvl6pPr>
              <a:defRPr sz="1707"/>
            </a:lvl6pPr>
            <a:lvl7pPr>
              <a:defRPr sz="1707"/>
            </a:lvl7pPr>
            <a:lvl8pPr>
              <a:defRPr sz="1707"/>
            </a:lvl8pPr>
            <a:lvl9pPr>
              <a:defRPr sz="170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05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753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85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2272" y="2059094"/>
            <a:ext cx="3628746" cy="2059093"/>
          </a:xfrm>
        </p:spPr>
        <p:txBody>
          <a:bodyPr anchor="b"/>
          <a:lstStyle>
            <a:lvl1pPr algn="l">
              <a:defRPr sz="3413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4921" y="2059093"/>
            <a:ext cx="5543841" cy="6502400"/>
          </a:xfrm>
        </p:spPr>
        <p:txBody>
          <a:bodyPr anchor="ctr">
            <a:normAutofit/>
          </a:bodyPr>
          <a:lstStyle>
            <a:lvl1pPr>
              <a:defRPr sz="2844"/>
            </a:lvl1pPr>
            <a:lvl2pPr>
              <a:defRPr sz="2560"/>
            </a:lvl2pPr>
            <a:lvl3pPr>
              <a:defRPr sz="2276"/>
            </a:lvl3pPr>
            <a:lvl4pPr>
              <a:defRPr sz="1991"/>
            </a:lvl4pPr>
            <a:lvl5pPr>
              <a:defRPr sz="1991"/>
            </a:lvl5pPr>
            <a:lvl6pPr>
              <a:defRPr sz="1991"/>
            </a:lvl6pPr>
            <a:lvl7pPr>
              <a:defRPr sz="1991"/>
            </a:lvl7pPr>
            <a:lvl8pPr>
              <a:defRPr sz="1991"/>
            </a:lvl8pPr>
            <a:lvl9pPr>
              <a:defRPr sz="199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2272" y="4450534"/>
            <a:ext cx="3628746" cy="4118185"/>
          </a:xfrm>
        </p:spPr>
        <p:txBody>
          <a:bodyPr/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04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7942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155" y="2637073"/>
            <a:ext cx="5433847" cy="2239727"/>
          </a:xfrm>
        </p:spPr>
        <p:txBody>
          <a:bodyPr anchor="b">
            <a:normAutofit/>
          </a:bodyPr>
          <a:lstStyle>
            <a:lvl1pPr algn="l">
              <a:defRPr sz="512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4780" y="1625600"/>
            <a:ext cx="3414649" cy="6502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2276"/>
            </a:lvl2pPr>
            <a:lvl3pPr marL="1300460" indent="0">
              <a:buNone/>
              <a:defRPr sz="2276"/>
            </a:lvl3pPr>
            <a:lvl4pPr marL="1950690" indent="0">
              <a:buNone/>
              <a:defRPr sz="2276"/>
            </a:lvl4pPr>
            <a:lvl5pPr marL="2600919" indent="0">
              <a:buNone/>
              <a:defRPr sz="2276"/>
            </a:lvl5pPr>
            <a:lvl6pPr marL="3251149" indent="0">
              <a:buNone/>
              <a:defRPr sz="2276"/>
            </a:lvl6pPr>
            <a:lvl7pPr marL="3901379" indent="0">
              <a:buNone/>
              <a:defRPr sz="2276"/>
            </a:lvl7pPr>
            <a:lvl8pPr marL="4551609" indent="0">
              <a:buNone/>
              <a:defRPr sz="2276"/>
            </a:lvl8pPr>
            <a:lvl9pPr marL="5201839" indent="0">
              <a:buNone/>
              <a:defRPr sz="227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2272" y="5201920"/>
            <a:ext cx="5425391" cy="1950720"/>
          </a:xfrm>
        </p:spPr>
        <p:txBody>
          <a:bodyPr>
            <a:normAutofit/>
          </a:bodyPr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89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2275" y="6827502"/>
            <a:ext cx="9416486" cy="806027"/>
          </a:xfrm>
        </p:spPr>
        <p:txBody>
          <a:bodyPr anchor="b">
            <a:normAutofit/>
          </a:bodyPr>
          <a:lstStyle>
            <a:lvl1pPr algn="l">
              <a:defRPr sz="3413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32273" y="975360"/>
            <a:ext cx="9416488" cy="517783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2276"/>
            </a:lvl2pPr>
            <a:lvl3pPr marL="1300460" indent="0">
              <a:buNone/>
              <a:defRPr sz="2276"/>
            </a:lvl3pPr>
            <a:lvl4pPr marL="1950690" indent="0">
              <a:buNone/>
              <a:defRPr sz="2276"/>
            </a:lvl4pPr>
            <a:lvl5pPr marL="2600919" indent="0">
              <a:buNone/>
              <a:defRPr sz="2276"/>
            </a:lvl5pPr>
            <a:lvl6pPr marL="3251149" indent="0">
              <a:buNone/>
              <a:defRPr sz="2276"/>
            </a:lvl6pPr>
            <a:lvl7pPr marL="3901379" indent="0">
              <a:buNone/>
              <a:defRPr sz="2276"/>
            </a:lvl7pPr>
            <a:lvl8pPr marL="4551609" indent="0">
              <a:buNone/>
              <a:defRPr sz="2276"/>
            </a:lvl8pPr>
            <a:lvl9pPr marL="5201839" indent="0">
              <a:buNone/>
              <a:defRPr sz="227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2274" y="7633529"/>
            <a:ext cx="9416485" cy="702168"/>
          </a:xfrm>
        </p:spPr>
        <p:txBody>
          <a:bodyPr>
            <a:normAutofit/>
          </a:bodyPr>
          <a:lstStyle>
            <a:lvl1pPr marL="0" indent="0">
              <a:buNone/>
              <a:defRPr sz="1707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3336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2273" y="2059093"/>
            <a:ext cx="9416488" cy="2817707"/>
          </a:xfrm>
        </p:spPr>
        <p:txBody>
          <a:bodyPr/>
          <a:lstStyle>
            <a:lvl1pPr>
              <a:defRPr sz="682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2273" y="5201920"/>
            <a:ext cx="9416488" cy="3359573"/>
          </a:xfrm>
        </p:spPr>
        <p:txBody>
          <a:bodyPr anchor="ctr">
            <a:normAutofit/>
          </a:bodyPr>
          <a:lstStyle>
            <a:lvl1pPr marL="0" indent="0">
              <a:buNone/>
              <a:defRPr sz="2560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652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227" y="2059094"/>
            <a:ext cx="8534825" cy="3296212"/>
          </a:xfrm>
        </p:spPr>
        <p:txBody>
          <a:bodyPr/>
          <a:lstStyle>
            <a:lvl1pPr>
              <a:defRPr sz="682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2068665" y="5355305"/>
            <a:ext cx="7750928" cy="486647"/>
          </a:xfrm>
        </p:spPr>
        <p:txBody>
          <a:bodyPr anchor="t">
            <a:normAutofit/>
          </a:bodyPr>
          <a:lstStyle>
            <a:lvl1pPr marL="0" indent="0">
              <a:buNone/>
              <a:defRPr lang="en-US" sz="1991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2273" y="6187601"/>
            <a:ext cx="9416488" cy="2384213"/>
          </a:xfrm>
        </p:spPr>
        <p:txBody>
          <a:bodyPr anchor="ctr">
            <a:normAutofit/>
          </a:bodyPr>
          <a:lstStyle>
            <a:lvl1pPr marL="0" indent="0">
              <a:buNone/>
              <a:defRPr sz="2560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58432" y="1381339"/>
            <a:ext cx="855596" cy="276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7351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955115" y="3717387"/>
            <a:ext cx="855596" cy="276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7351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46546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2272" y="4443308"/>
            <a:ext cx="9416489" cy="2351189"/>
          </a:xfrm>
        </p:spPr>
        <p:txBody>
          <a:bodyPr anchor="b"/>
          <a:lstStyle>
            <a:lvl1pPr algn="l">
              <a:defRPr sz="56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2273" y="6794497"/>
            <a:ext cx="9416488" cy="1223680"/>
          </a:xfrm>
        </p:spPr>
        <p:txBody>
          <a:bodyPr anchor="t"/>
          <a:lstStyle>
            <a:lvl1pPr marL="0" indent="0" algn="l">
              <a:buNone/>
              <a:defRPr sz="2844" cap="none">
                <a:solidFill>
                  <a:schemeClr val="accent1"/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51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9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320" y="2817706"/>
            <a:ext cx="3144142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96142" y="3793067"/>
            <a:ext cx="3123319" cy="5104836"/>
          </a:xfrm>
        </p:spPr>
        <p:txBody>
          <a:bodyPr anchor="t">
            <a:normAutofit/>
          </a:bodyPr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43650" y="2817706"/>
            <a:ext cx="3132806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132390" y="3793067"/>
            <a:ext cx="3144065" cy="5104836"/>
          </a:xfrm>
        </p:spPr>
        <p:txBody>
          <a:bodyPr anchor="t">
            <a:normAutofit/>
          </a:bodyPr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601660" y="2817706"/>
            <a:ext cx="3128402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601660" y="3793067"/>
            <a:ext cx="3128402" cy="5104836"/>
          </a:xfrm>
        </p:spPr>
        <p:txBody>
          <a:bodyPr anchor="t">
            <a:normAutofit/>
          </a:bodyPr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975586" y="3034454"/>
            <a:ext cx="0" cy="563541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428309" y="3034453"/>
            <a:ext cx="0" cy="564178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4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9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142" y="6045794"/>
            <a:ext cx="3136870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96142" y="3142827"/>
            <a:ext cx="3136870" cy="21674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2276"/>
            </a:lvl2pPr>
            <a:lvl3pPr marL="1300460" indent="0">
              <a:buNone/>
              <a:defRPr sz="2276"/>
            </a:lvl3pPr>
            <a:lvl4pPr marL="1950690" indent="0">
              <a:buNone/>
              <a:defRPr sz="2276"/>
            </a:lvl4pPr>
            <a:lvl5pPr marL="2600919" indent="0">
              <a:buNone/>
              <a:defRPr sz="2276"/>
            </a:lvl5pPr>
            <a:lvl6pPr marL="3251149" indent="0">
              <a:buNone/>
              <a:defRPr sz="2276"/>
            </a:lvl6pPr>
            <a:lvl7pPr marL="3901379" indent="0">
              <a:buNone/>
              <a:defRPr sz="2276"/>
            </a:lvl7pPr>
            <a:lvl8pPr marL="4551609" indent="0">
              <a:buNone/>
              <a:defRPr sz="2276"/>
            </a:lvl8pPr>
            <a:lvl9pPr marL="5201839" indent="0">
              <a:buNone/>
              <a:defRPr sz="227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6142" y="6865369"/>
            <a:ext cx="3136870" cy="937513"/>
          </a:xfrm>
        </p:spPr>
        <p:txBody>
          <a:bodyPr anchor="t">
            <a:normAutofit/>
          </a:bodyPr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49749" y="6045794"/>
            <a:ext cx="3126707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149747" y="3142827"/>
            <a:ext cx="3126707" cy="21674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2276"/>
            </a:lvl2pPr>
            <a:lvl3pPr marL="1300460" indent="0">
              <a:buNone/>
              <a:defRPr sz="2276"/>
            </a:lvl3pPr>
            <a:lvl4pPr marL="1950690" indent="0">
              <a:buNone/>
              <a:defRPr sz="2276"/>
            </a:lvl4pPr>
            <a:lvl5pPr marL="2600919" indent="0">
              <a:buNone/>
              <a:defRPr sz="2276"/>
            </a:lvl5pPr>
            <a:lvl6pPr marL="3251149" indent="0">
              <a:buNone/>
              <a:defRPr sz="2276"/>
            </a:lvl6pPr>
            <a:lvl7pPr marL="3901379" indent="0">
              <a:buNone/>
              <a:defRPr sz="2276"/>
            </a:lvl7pPr>
            <a:lvl8pPr marL="4551609" indent="0">
              <a:buNone/>
              <a:defRPr sz="2276"/>
            </a:lvl8pPr>
            <a:lvl9pPr marL="5201839" indent="0">
              <a:buNone/>
              <a:defRPr sz="227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148304" y="6865368"/>
            <a:ext cx="3130849" cy="937513"/>
          </a:xfrm>
        </p:spPr>
        <p:txBody>
          <a:bodyPr anchor="t">
            <a:normAutofit/>
          </a:bodyPr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601660" y="6045794"/>
            <a:ext cx="3128402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>
                <a:solidFill>
                  <a:schemeClr val="accent1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601659" y="3142827"/>
            <a:ext cx="3128402" cy="21674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2276"/>
            </a:lvl2pPr>
            <a:lvl3pPr marL="1300460" indent="0">
              <a:buNone/>
              <a:defRPr sz="2276"/>
            </a:lvl3pPr>
            <a:lvl4pPr marL="1950690" indent="0">
              <a:buNone/>
              <a:defRPr sz="2276"/>
            </a:lvl4pPr>
            <a:lvl5pPr marL="2600919" indent="0">
              <a:buNone/>
              <a:defRPr sz="2276"/>
            </a:lvl5pPr>
            <a:lvl6pPr marL="3251149" indent="0">
              <a:buNone/>
              <a:defRPr sz="2276"/>
            </a:lvl6pPr>
            <a:lvl7pPr marL="3901379" indent="0">
              <a:buNone/>
              <a:defRPr sz="2276"/>
            </a:lvl7pPr>
            <a:lvl8pPr marL="4551609" indent="0">
              <a:buNone/>
              <a:defRPr sz="2276"/>
            </a:lvl8pPr>
            <a:lvl9pPr marL="5201839" indent="0">
              <a:buNone/>
              <a:defRPr sz="227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601528" y="6865365"/>
            <a:ext cx="3132545" cy="937513"/>
          </a:xfrm>
        </p:spPr>
        <p:txBody>
          <a:bodyPr anchor="t">
            <a:normAutofit/>
          </a:bodyPr>
          <a:lstStyle>
            <a:lvl1pPr marL="0" indent="0">
              <a:buNone/>
              <a:defRPr sz="1991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975586" y="3034454"/>
            <a:ext cx="0" cy="563541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428309" y="3034453"/>
            <a:ext cx="0" cy="564178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79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748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0135" y="611861"/>
            <a:ext cx="1869928" cy="8286044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6142" y="1099669"/>
            <a:ext cx="7920088" cy="77982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86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307" y="2431628"/>
            <a:ext cx="11216640" cy="4057226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307" y="6527237"/>
            <a:ext cx="11216640" cy="21335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04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4080" y="2596444"/>
            <a:ext cx="5527040" cy="61885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3680" y="2596444"/>
            <a:ext cx="5527040" cy="61885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84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519290"/>
            <a:ext cx="11216640" cy="18852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775" y="2390987"/>
            <a:ext cx="5501639" cy="1171786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775" y="3562773"/>
            <a:ext cx="5501639" cy="52403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680" y="2390987"/>
            <a:ext cx="5528734" cy="1171786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680" y="3562773"/>
            <a:ext cx="5528734" cy="52403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13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053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58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734" y="1404338"/>
            <a:ext cx="6583680" cy="6931378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38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28734" y="1404338"/>
            <a:ext cx="6583680" cy="6931378"/>
          </a:xfrm>
        </p:spPr>
        <p:txBody>
          <a:bodyPr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>
                <a:solidFill>
                  <a:srgbClr val="465E9C"/>
                </a:solidFill>
              </a:rPr>
              <a:pPr/>
              <a:t>10/21/2013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797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519290"/>
            <a:ext cx="1121664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596444"/>
            <a:ext cx="11216640" cy="6188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040143"/>
            <a:ext cx="29260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84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4640" y="9040143"/>
            <a:ext cx="29260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5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8959192" y="2384214"/>
            <a:ext cx="4009813" cy="4009813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8092206" y="-650240"/>
            <a:ext cx="2275840" cy="227584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8959192" y="8669867"/>
            <a:ext cx="1408853" cy="1408853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219005" y="3793067"/>
            <a:ext cx="5960533" cy="5960533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1194365" y="4118187"/>
            <a:ext cx="3359573" cy="3359573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11016027" y="0"/>
            <a:ext cx="975360" cy="1563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9365" y="643866"/>
            <a:ext cx="10034318" cy="19918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174" y="2919716"/>
            <a:ext cx="9545463" cy="5966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659541" y="2600919"/>
            <a:ext cx="1408852" cy="32520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564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633E5CC-638E-476A-82A0-D283109A1F9F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865188" y="4641239"/>
            <a:ext cx="5489486" cy="325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64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5591" y="420603"/>
            <a:ext cx="894312" cy="109182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3984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F3677-991D-45F4-A6BF-14E131B1C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9742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  <p:sldLayoutId id="2147484028" r:id="rId12"/>
    <p:sldLayoutId id="2147484029" r:id="rId13"/>
    <p:sldLayoutId id="2147484030" r:id="rId14"/>
    <p:sldLayoutId id="2147484031" r:id="rId15"/>
    <p:sldLayoutId id="2147484032" r:id="rId16"/>
    <p:sldLayoutId id="2147484033" r:id="rId17"/>
  </p:sldLayoutIdLst>
  <p:txStyles>
    <p:titleStyle>
      <a:lvl1pPr algn="l" defTabSz="650230" rtl="0" eaLnBrk="1" latinLnBrk="0" hangingPunct="1">
        <a:spcBef>
          <a:spcPct val="0"/>
        </a:spcBef>
        <a:buNone/>
        <a:defRPr sz="5973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87672" indent="-487672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844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1056623" indent="-406394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56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625575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76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227580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91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92603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91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357626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91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422649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91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487672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91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552695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91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800" y="-25400"/>
            <a:ext cx="14664130" cy="9779000"/>
          </a:xfrm>
        </p:spPr>
      </p:pic>
    </p:spTree>
    <p:extLst>
      <p:ext uri="{BB962C8B-B14F-4D97-AF65-F5344CB8AC3E}">
        <p14:creationId xmlns:p14="http://schemas.microsoft.com/office/powerpoint/2010/main" val="308092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taggered Pipes - Intr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1000" y="1143000"/>
            <a:ext cx="9753600" cy="7315200"/>
          </a:xfrm>
        </p:spPr>
      </p:pic>
    </p:spTree>
    <p:extLst>
      <p:ext uri="{BB962C8B-B14F-4D97-AF65-F5344CB8AC3E}">
        <p14:creationId xmlns:p14="http://schemas.microsoft.com/office/powerpoint/2010/main" val="419037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232272" y="1982896"/>
            <a:ext cx="9689727" cy="6856304"/>
          </a:xfrm>
        </p:spPr>
        <p:txBody>
          <a:bodyPr/>
          <a:lstStyle/>
          <a:p>
            <a:r>
              <a:rPr lang="en-US" dirty="0"/>
              <a:t>How much shorter are 20 layers of staggered pipe stacks?</a:t>
            </a:r>
          </a:p>
        </p:txBody>
      </p:sp>
    </p:spTree>
    <p:extLst>
      <p:ext uri="{BB962C8B-B14F-4D97-AF65-F5344CB8AC3E}">
        <p14:creationId xmlns:p14="http://schemas.microsoft.com/office/powerpoint/2010/main" val="4156029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399"/>
            <a:ext cx="13004800" cy="7315201"/>
          </a:xfrm>
        </p:spPr>
      </p:pic>
    </p:spTree>
    <p:extLst>
      <p:ext uri="{BB962C8B-B14F-4D97-AF65-F5344CB8AC3E}">
        <p14:creationId xmlns:p14="http://schemas.microsoft.com/office/powerpoint/2010/main" val="257193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rkaplinsky\Desktop\New folder (3)\pipe_diameter_1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0" y="0"/>
            <a:ext cx="14630399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55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C:\Users\rkaplinsky\Desktop\New folder (3)\pipe_diameter_2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7537" y="15240"/>
            <a:ext cx="14836138" cy="989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07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399"/>
            <a:ext cx="13004800" cy="7315201"/>
          </a:xfrm>
        </p:spPr>
      </p:pic>
    </p:spTree>
    <p:extLst>
      <p:ext uri="{BB962C8B-B14F-4D97-AF65-F5344CB8AC3E}">
        <p14:creationId xmlns:p14="http://schemas.microsoft.com/office/powerpoint/2010/main" val="1890282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taggered Pipes - Answer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1950" y="1295400"/>
            <a:ext cx="9753600" cy="7315200"/>
          </a:xfrm>
        </p:spPr>
      </p:pic>
    </p:spTree>
    <p:extLst>
      <p:ext uri="{BB962C8B-B14F-4D97-AF65-F5344CB8AC3E}">
        <p14:creationId xmlns:p14="http://schemas.microsoft.com/office/powerpoint/2010/main" val="57582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rkaplinsky\Desktop\New folder (3)\StaggeredPipesAnswer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1533" y="0"/>
            <a:ext cx="17339733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9037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22879</TotalTime>
  <Pages>0</Pages>
  <Words>24</Words>
  <Characters>0</Characters>
  <Application>Microsoft Office PowerPoint</Application>
  <PresentationFormat>Custom</PresentationFormat>
  <Lines>0</Lines>
  <Paragraphs>4</Paragraphs>
  <Slides>9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Gill Sans</vt:lpstr>
      <vt:lpstr>Wingdings 3</vt:lpstr>
      <vt:lpstr>Office Theme</vt:lpstr>
      <vt:lpstr>Ion</vt:lpstr>
      <vt:lpstr>PowerPoint Presentation</vt:lpstr>
      <vt:lpstr>PowerPoint Presentation</vt:lpstr>
      <vt:lpstr>How much shorter are 20 layers of staggered pipe stacks?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Perplexing Problems</dc:title>
  <dc:creator>Robert</dc:creator>
  <cp:lastModifiedBy>Robert Kaplinsky</cp:lastModifiedBy>
  <cp:revision>790</cp:revision>
  <cp:lastPrinted>2013-09-16T21:08:15Z</cp:lastPrinted>
  <dcterms:created xsi:type="dcterms:W3CDTF">2013-01-22T04:59:29Z</dcterms:created>
  <dcterms:modified xsi:type="dcterms:W3CDTF">2013-10-22T03:34:16Z</dcterms:modified>
</cp:coreProperties>
</file>